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>
        <p:scale>
          <a:sx n="83" d="100"/>
          <a:sy n="83" d="100"/>
        </p:scale>
        <p:origin x="45" y="5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1982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9096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62245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7579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8439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5661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3784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9050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7573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0614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2860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65431-1534-415D-A537-7E4F4E624EDF}" type="datetimeFigureOut">
              <a:rPr kumimoji="1" lang="ja-JP" altLang="en-US" smtClean="0"/>
              <a:t>2018/7/24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D2801-23B0-48D5-813F-C5EA243520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674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090" y="0"/>
            <a:ext cx="9878291" cy="658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631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842" y="143215"/>
            <a:ext cx="9789694" cy="6526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554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818" y="0"/>
            <a:ext cx="10664371" cy="710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162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308" y="0"/>
            <a:ext cx="10127673" cy="675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908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449" y="-71203"/>
            <a:ext cx="10393805" cy="692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58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885" y="0"/>
            <a:ext cx="10292166" cy="686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802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416" y="0"/>
            <a:ext cx="11175569" cy="745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882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987" y="0"/>
            <a:ext cx="10223070" cy="681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740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76" y="-81365"/>
            <a:ext cx="10409048" cy="693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16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0</Words>
  <Application>Microsoft Office PowerPoint</Application>
  <PresentationFormat>ワイド画面</PresentationFormat>
  <Paragraphs>0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NTTCENG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原田 奈央</dc:creator>
  <cp:lastModifiedBy>原田 奈央</cp:lastModifiedBy>
  <cp:revision>5</cp:revision>
  <dcterms:created xsi:type="dcterms:W3CDTF">2018-07-24T06:09:55Z</dcterms:created>
  <dcterms:modified xsi:type="dcterms:W3CDTF">2018-07-24T06:41:12Z</dcterms:modified>
</cp:coreProperties>
</file>

<file path=docProps/thumbnail.jpeg>
</file>